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96" r:id="rId9"/>
    <p:sldId id="287" r:id="rId10"/>
    <p:sldId id="279" r:id="rId11"/>
    <p:sldId id="280" r:id="rId12"/>
    <p:sldId id="281" r:id="rId13"/>
    <p:sldId id="286" r:id="rId14"/>
    <p:sldId id="288" r:id="rId15"/>
    <p:sldId id="266" r:id="rId16"/>
    <p:sldId id="271" r:id="rId17"/>
    <p:sldId id="30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1"/>
    <p:restoredTop sz="95872"/>
  </p:normalViewPr>
  <p:slideViewPr>
    <p:cSldViewPr snapToGrid="0" snapToObjects="1">
      <p:cViewPr varScale="1">
        <p:scale>
          <a:sx n="109" d="100"/>
          <a:sy n="10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1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8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4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0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7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8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8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3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861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7B60-3408-C742-8DD9-CD993670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8132" y="712917"/>
            <a:ext cx="6036066" cy="234183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Fairways of River’s Glen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F82A-C225-F048-93D9-1AAAE8DC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757" y="4472117"/>
            <a:ext cx="4407510" cy="1479949"/>
          </a:xfrm>
        </p:spPr>
        <p:txBody>
          <a:bodyPr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Annual HOA Meeting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May 7, 2024</a:t>
            </a:r>
          </a:p>
        </p:txBody>
      </p:sp>
    </p:spTree>
    <p:extLst>
      <p:ext uri="{BB962C8B-B14F-4D97-AF65-F5344CB8AC3E}">
        <p14:creationId xmlns:p14="http://schemas.microsoft.com/office/powerpoint/2010/main" val="16678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C9E8-FA0B-CBF9-57D9-B4CCE822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2023 Financial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2122-7A83-60ED-1AB4-DAFC0B8C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953" y="2052116"/>
            <a:ext cx="8724426" cy="39978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2023 Budget				2023 Actual		Variance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Revenue		$ 51,200	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r>
              <a:rPr lang="en-US" dirty="0">
                <a:latin typeface="Century Gothic" panose="020B0502020202020204" pitchFamily="34" charset="0"/>
              </a:rPr>
              <a:t>$ 50,026			($1,173)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Expenses		$ 50,268		$ 49,668			 $594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Reserve		$ 10,600		$ 10,600			      -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3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C9E8-FA0B-CBF9-57D9-B4CCE822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2023 Financial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0B16-134B-1CF8-2BCD-AA860F577AEF}"/>
              </a:ext>
            </a:extLst>
          </p:cNvPr>
          <p:cNvSpPr txBox="1"/>
          <p:nvPr/>
        </p:nvSpPr>
        <p:spPr>
          <a:xfrm>
            <a:off x="3551266" y="1899129"/>
            <a:ext cx="538046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December 2023 – Balance Sheet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$22,848		Checking Account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$55,395		Reserve Account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buClr>
                <a:schemeClr val="accent6"/>
              </a:buClr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Reserve Funding</a:t>
            </a:r>
          </a:p>
          <a:p>
            <a:pPr marL="742950" lvl="1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Accruing for future asset replacement / planned projects</a:t>
            </a:r>
          </a:p>
        </p:txBody>
      </p:sp>
    </p:spTree>
    <p:extLst>
      <p:ext uri="{BB962C8B-B14F-4D97-AF65-F5344CB8AC3E}">
        <p14:creationId xmlns:p14="http://schemas.microsoft.com/office/powerpoint/2010/main" val="67700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C9E8-FA0B-CBF9-57D9-B4CCE822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2024 Financial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2122-7A83-60ED-1AB4-DAFC0B8C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373" y="1562259"/>
            <a:ext cx="7647934" cy="39978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2024 Budget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Revenue		$ 51,200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Expenses		$ 51,200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Reserve		$   6,224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New Expenses for 2024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Electric control panel at pond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Replacement pond fountain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RB HOA cost sharing increase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Drainage issues (improved grates) </a:t>
            </a:r>
          </a:p>
        </p:txBody>
      </p:sp>
    </p:spTree>
    <p:extLst>
      <p:ext uri="{BB962C8B-B14F-4D97-AF65-F5344CB8AC3E}">
        <p14:creationId xmlns:p14="http://schemas.microsoft.com/office/powerpoint/2010/main" val="38589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EA8E-7DD4-67C3-C893-38A5FDFC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Homes Development – </a:t>
            </a:r>
            <a:br>
              <a:rPr lang="en-US" dirty="0"/>
            </a:br>
            <a:r>
              <a:rPr lang="en-US" dirty="0"/>
              <a:t> Fairways Community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CC24-31D4-DE31-E5AA-D8F7919F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2307317"/>
            <a:ext cx="7958331" cy="4164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Fix drainage issue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Maintain / increase our home values – consistent with current home style, size,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Adhere to the Fairways CC&amp;Rs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Solve safety issue at entrance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Join our HOA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Document amendment required – 75% approval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3185-7E87-B290-6BB0-B9C8DBE7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Amending the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0422-E3B6-1007-D8CC-0E186F72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Needed to add MI Homes development to our HOA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Opportunity to clarify and update our document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Customize document to align with our community today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3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69E0-9702-2EC4-E1E8-69FCD374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TPC Sportsplex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034F-5249-C451-A742-F66F517A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65" y="1699591"/>
            <a:ext cx="8529558" cy="4350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Barry Worrell, Fairways Rep</a:t>
            </a:r>
          </a:p>
          <a:p>
            <a:pPr marL="457200" lvl="1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Tennis Courts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Pool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New Facilities Manager – Monica Weidman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Reminder – al fitness classes are included with your Sportsplex membership.  No additional cost for classes.  Please use </a:t>
            </a:r>
            <a:r>
              <a:rPr lang="en-US" sz="1800" dirty="0" err="1">
                <a:latin typeface="Century Gothic" panose="020B0502020202020204" pitchFamily="34" charset="0"/>
              </a:rPr>
              <a:t>SuperSAAS</a:t>
            </a:r>
            <a:r>
              <a:rPr lang="en-US" sz="1800" dirty="0">
                <a:latin typeface="Century Gothic" panose="020B0502020202020204" pitchFamily="34" charset="0"/>
              </a:rPr>
              <a:t> App to sign up for classes so the instructor will know how many to expect.  This also helps the SP Committee monitor demand and make necessary changes.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4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66B-846A-8358-D49B-6940347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Committee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73C5-07E0-3FFD-A60A-C6770AD7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644" y="1613348"/>
            <a:ext cx="6901741" cy="51156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Social Committee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Fairways Final Fridays in the works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Landscape Committee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New members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Nancy </a:t>
            </a:r>
            <a:r>
              <a:rPr lang="en-US" dirty="0" err="1">
                <a:latin typeface="Century Gothic" panose="020B0502020202020204" pitchFamily="34" charset="0"/>
              </a:rPr>
              <a:t>Freitch</a:t>
            </a:r>
            <a:endParaRPr lang="en-US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Kathy Guerin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Special thanks to Peggy Neiman, Katie Gates and Amy </a:t>
            </a:r>
            <a:r>
              <a:rPr lang="en-US" dirty="0" err="1">
                <a:latin typeface="Century Gothic" panose="020B0502020202020204" pitchFamily="34" charset="0"/>
              </a:rPr>
              <a:t>Steimer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Interested in being involved?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Contact any Fairways HOA Board Member</a:t>
            </a:r>
          </a:p>
        </p:txBody>
      </p:sp>
    </p:spTree>
    <p:extLst>
      <p:ext uri="{BB962C8B-B14F-4D97-AF65-F5344CB8AC3E}">
        <p14:creationId xmlns:p14="http://schemas.microsoft.com/office/powerpoint/2010/main" val="288727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854E-15FF-8339-7B1B-E69C1902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FC75-354C-BD3F-B506-60AD7E8A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Community Garage Sale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	May 17 &amp; 18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	8:00am – 3:00pm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Changes to landscape or hardscape require approval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Pets – good neighbor rule – pick up after them and control barking</a:t>
            </a:r>
          </a:p>
        </p:txBody>
      </p:sp>
    </p:spTree>
    <p:extLst>
      <p:ext uri="{BB962C8B-B14F-4D97-AF65-F5344CB8AC3E}">
        <p14:creationId xmlns:p14="http://schemas.microsoft.com/office/powerpoint/2010/main" val="143566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8AB4-6DCA-A9F2-9F68-A35CA1F5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Election of Officers 2024-2026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28AB-A409-FE75-D191-F34A2D22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86" y="1759919"/>
            <a:ext cx="3787839" cy="48880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Officers serve a 2-year term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Officers up for re-election: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Member at Large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Up to 5 residents on HOA board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Barbara Sourjohn,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Nate Myers, Vice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Harry Nieman, Treasurer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Chuck Schlie, Secretary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Scott Scheider, Member at Large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ED945-4E0E-9A53-805D-736A4B3B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82" b="20499"/>
          <a:stretch/>
        </p:blipFill>
        <p:spPr>
          <a:xfrm>
            <a:off x="5608055" y="2417063"/>
            <a:ext cx="1429491" cy="1786863"/>
          </a:xfrm>
          <a:prstGeom prst="rect">
            <a:avLst/>
          </a:prstGeom>
          <a:ln w="76200">
            <a:noFill/>
          </a:ln>
        </p:spPr>
      </p:pic>
      <p:pic>
        <p:nvPicPr>
          <p:cNvPr id="5" name="Content Placeholder 1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189E8EEA-EDDE-3596-6EA1-2D7A9D6A7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9842" r="13393" b="29471"/>
          <a:stretch/>
        </p:blipFill>
        <p:spPr>
          <a:xfrm>
            <a:off x="7361976" y="2417063"/>
            <a:ext cx="1429491" cy="1786864"/>
          </a:xfrm>
          <a:prstGeom prst="rect">
            <a:avLst/>
          </a:prstGeom>
          <a:ln w="76200">
            <a:noFill/>
          </a:ln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4C33C1D-598C-9C1F-BD3C-071BEAA4E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897" y="2417063"/>
            <a:ext cx="1426464" cy="1786863"/>
          </a:xfrm>
          <a:prstGeom prst="rect">
            <a:avLst/>
          </a:prstGeom>
        </p:spPr>
      </p:pic>
      <p:pic>
        <p:nvPicPr>
          <p:cNvPr id="8" name="Picture 7" descr="A person and child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8CB88D72-7187-4165-1B28-8F1AACBC7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0"/>
          <a:stretch/>
        </p:blipFill>
        <p:spPr>
          <a:xfrm rot="5400000">
            <a:off x="8076804" y="4633657"/>
            <a:ext cx="1786863" cy="1429492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581062A-F0BD-B755-FF21-7CD5CFD38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174" y="4454971"/>
            <a:ext cx="1277708" cy="1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D8FA-CF00-BC24-4341-092040AB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8343-279A-FEF2-9CA8-6CE35F26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Motion to adjourn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Barbara Sourjohn, President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Second?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568A-5CF2-A544-B9E8-701EEC2A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Welcome Neighbors!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C055-418F-3D47-9F5D-7C46298A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1860185" cy="292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Agenda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27E8B-8AD5-7A24-D034-11374953B2C2}"/>
              </a:ext>
            </a:extLst>
          </p:cNvPr>
          <p:cNvSpPr txBox="1"/>
          <p:nvPr/>
        </p:nvSpPr>
        <p:spPr>
          <a:xfrm>
            <a:off x="5198077" y="2052116"/>
            <a:ext cx="47202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Call to order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Introductions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2023 Meeting Minutes &amp; 2023 Review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Special Guests</a:t>
            </a:r>
          </a:p>
          <a:p>
            <a:pPr marL="742950" lvl="1" indent="-285750"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Brent Wilkins from MI Homes</a:t>
            </a:r>
          </a:p>
          <a:p>
            <a:pPr marL="742950" lvl="1" indent="-285750"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Daryl Cordrey Trustee 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2023 &amp; 2024 Financial Update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Fairways Document Updates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Sportsplex Update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Committee Updates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Election of Officers, 2024-2025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Open Discussion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317641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C65-2777-E6EC-5EE7-1B4C404A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02" y="719960"/>
            <a:ext cx="7958331" cy="62182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Call to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DF5F-224A-1E2C-0AF8-3445B3C0D467}"/>
              </a:ext>
            </a:extLst>
          </p:cNvPr>
          <p:cNvSpPr txBox="1"/>
          <p:nvPr/>
        </p:nvSpPr>
        <p:spPr>
          <a:xfrm>
            <a:off x="2094733" y="2800528"/>
            <a:ext cx="29941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Call to Order</a:t>
            </a:r>
          </a:p>
          <a:p>
            <a:pPr marL="742950" lvl="1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Barbara Sourjohn, President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Second</a:t>
            </a:r>
          </a:p>
          <a:p>
            <a:pPr marL="742950" lvl="1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TBD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sz="1200" dirty="0"/>
          </a:p>
        </p:txBody>
      </p:sp>
      <p:pic>
        <p:nvPicPr>
          <p:cNvPr id="4" name="Picture 3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65D11A37-4A95-9C65-8FCF-7505D637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1859660"/>
            <a:ext cx="3529305" cy="44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2F33-5328-EC80-DDD0-AB23FE13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to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DC3-B205-ED76-98D8-E368A93C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77" y="2293645"/>
            <a:ext cx="3449024" cy="16408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Barbara Sourjohn, President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 Nate Myers, Vice President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Harry Nieman, Treasurer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3118-6EAE-05CE-627C-55DA92CF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82" b="20499"/>
          <a:stretch/>
        </p:blipFill>
        <p:spPr>
          <a:xfrm>
            <a:off x="2342177" y="4564008"/>
            <a:ext cx="1429491" cy="1786863"/>
          </a:xfrm>
          <a:prstGeom prst="rect">
            <a:avLst/>
          </a:prstGeom>
          <a:ln w="76200">
            <a:noFill/>
          </a:ln>
        </p:spPr>
      </p:pic>
      <p:pic>
        <p:nvPicPr>
          <p:cNvPr id="9" name="Content Placeholder 1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6458403C-061E-8899-6B28-1B154BE9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9842" r="13393" b="29471"/>
          <a:stretch/>
        </p:blipFill>
        <p:spPr>
          <a:xfrm>
            <a:off x="5615957" y="4564355"/>
            <a:ext cx="1429491" cy="1786864"/>
          </a:xfrm>
          <a:prstGeom prst="rect">
            <a:avLst/>
          </a:prstGeom>
          <a:ln w="76200">
            <a:noFill/>
          </a:ln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53F306B-315C-A126-3613-B84D9F57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52" y="4564007"/>
            <a:ext cx="1426464" cy="1786863"/>
          </a:xfrm>
          <a:prstGeom prst="rect">
            <a:avLst/>
          </a:prstGeom>
        </p:spPr>
      </p:pic>
      <p:pic>
        <p:nvPicPr>
          <p:cNvPr id="5" name="Picture 4" descr="A person and child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F38EB7A6-DE25-3DDC-A39A-DE528CC2DB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0"/>
          <a:stretch/>
        </p:blipFill>
        <p:spPr>
          <a:xfrm rot="5400000">
            <a:off x="8522584" y="4742692"/>
            <a:ext cx="1786863" cy="1429492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F51D27C-351E-C0A1-E40E-44E799847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505" y="4564006"/>
            <a:ext cx="1277708" cy="182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C5F26-B0E4-24AA-BCDB-78A160B63A96}"/>
              </a:ext>
            </a:extLst>
          </p:cNvPr>
          <p:cNvSpPr txBox="1"/>
          <p:nvPr/>
        </p:nvSpPr>
        <p:spPr>
          <a:xfrm>
            <a:off x="6096000" y="2485807"/>
            <a:ext cx="3601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Chuck Schlie, Secretary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Scott Scheider, Member at Large</a:t>
            </a:r>
          </a:p>
        </p:txBody>
      </p:sp>
    </p:spTree>
    <p:extLst>
      <p:ext uri="{BB962C8B-B14F-4D97-AF65-F5344CB8AC3E}">
        <p14:creationId xmlns:p14="http://schemas.microsoft.com/office/powerpoint/2010/main" val="311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FAB5-9964-4BEB-E587-F8B3D9EF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HOA Service Provider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93C8FB1-2A40-BF7F-9D6F-3C5C1C538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8"/>
          <a:stretch/>
        </p:blipFill>
        <p:spPr>
          <a:xfrm>
            <a:off x="5753554" y="2474357"/>
            <a:ext cx="3957679" cy="3114122"/>
          </a:xfrm>
          <a:ln w="762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7BD64-F533-C32E-BAF6-9EA7B03D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931" y="3429000"/>
            <a:ext cx="1773046" cy="2159479"/>
          </a:xfrm>
          <a:prstGeom prst="rect">
            <a:avLst/>
          </a:prstGeom>
          <a:ln w="762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0B339-893C-890F-3AE0-AD6D57DED84A}"/>
              </a:ext>
            </a:extLst>
          </p:cNvPr>
          <p:cNvSpPr txBox="1"/>
          <p:nvPr/>
        </p:nvSpPr>
        <p:spPr>
          <a:xfrm>
            <a:off x="1339298" y="2333977"/>
            <a:ext cx="5210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Gail Adams,  Advantage Property Management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www.MyFairways.org</a:t>
            </a:r>
          </a:p>
        </p:txBody>
      </p:sp>
    </p:spTree>
    <p:extLst>
      <p:ext uri="{BB962C8B-B14F-4D97-AF65-F5344CB8AC3E}">
        <p14:creationId xmlns:p14="http://schemas.microsoft.com/office/powerpoint/2010/main" val="408191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ACCE-A8BE-71A6-B2D6-57D04DA4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to New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015E-2DAD-02DB-0BF6-249656DB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29129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New Residents June 2023– Present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Last lot on Emerald View Drive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411</a:t>
            </a: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Fox Chapel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1877-9E07-9EFF-A91E-23E99017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2023 Meeting Minutes,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4FA2-7CE1-1185-B442-15814B0C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98985"/>
            <a:ext cx="7796540" cy="208721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Call for approval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2</a:t>
            </a:r>
            <a:r>
              <a:rPr lang="en-US" sz="1400" baseline="30000" dirty="0">
                <a:latin typeface="Century Gothic" panose="020B0502020202020204" pitchFamily="34" charset="0"/>
              </a:rPr>
              <a:t>nd</a:t>
            </a:r>
            <a:r>
              <a:rPr lang="en-US" sz="1400" dirty="0">
                <a:latin typeface="Century Gothic" panose="020B0502020202020204" pitchFamily="34" charset="0"/>
              </a:rPr>
              <a:t> by: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2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856B-64BF-A41D-4721-E2429B0A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Guest – Brent Wilkins</a:t>
            </a:r>
            <a:br>
              <a:rPr lang="en-US" dirty="0"/>
            </a:br>
            <a:r>
              <a:rPr lang="en-US" dirty="0"/>
              <a:t>MI Homes Land Acquisition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C0CB-CB46-FEDE-87B9-C53170B6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Preliminary grading plan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Drainage plan updates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Current Layout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6413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ABF6-5FE3-D95A-5692-8F2783BC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Guest –Darryl Cordrey</a:t>
            </a:r>
            <a:br>
              <a:rPr lang="en-US" dirty="0"/>
            </a:br>
            <a:r>
              <a:rPr lang="en-US" dirty="0"/>
              <a:t>Hamilton Township Trustee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1BE9-D714-9E2C-437B-C9759E05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67707"/>
            <a:ext cx="7796540" cy="26209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MI Homes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Hamilton Township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1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{706790FD-1CD8-394D-9E15-D8C5460A620D}tf16401378</Template>
  <TotalTime>24628</TotalTime>
  <Words>583</Words>
  <Application>Microsoft Macintosh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Shell Dlg 2</vt:lpstr>
      <vt:lpstr>Arial</vt:lpstr>
      <vt:lpstr>Century Gothic</vt:lpstr>
      <vt:lpstr>Wingdings</vt:lpstr>
      <vt:lpstr>Wingdings 3</vt:lpstr>
      <vt:lpstr>Madison</vt:lpstr>
      <vt:lpstr>The Fairways of River’s Glen  </vt:lpstr>
      <vt:lpstr>Welcome Neighbors!</vt:lpstr>
      <vt:lpstr>Call to Order</vt:lpstr>
      <vt:lpstr>Intro to Board</vt:lpstr>
      <vt:lpstr>Intro HOA Service Provider</vt:lpstr>
      <vt:lpstr>Intro to New Residents</vt:lpstr>
      <vt:lpstr>2023 Meeting Minutes, Approval</vt:lpstr>
      <vt:lpstr>Special Guest – Brent Wilkins MI Homes Land Acquisition Manager</vt:lpstr>
      <vt:lpstr>Special Guest –Darryl Cordrey Hamilton Township Trustee</vt:lpstr>
      <vt:lpstr>2023 Financial Update</vt:lpstr>
      <vt:lpstr>2023 Financial Update</vt:lpstr>
      <vt:lpstr>2024 Financial Update</vt:lpstr>
      <vt:lpstr>MI Homes Development –   Fairways Community Goals</vt:lpstr>
      <vt:lpstr>Amending the Document</vt:lpstr>
      <vt:lpstr>TPC Sportsplex</vt:lpstr>
      <vt:lpstr>Committee Updates</vt:lpstr>
      <vt:lpstr>Reminders</vt:lpstr>
      <vt:lpstr>Election of Officers 2024-2026</vt:lpstr>
      <vt:lpstr>Adjournment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Fairways at River’s Bend HOA Meeting</dc:title>
  <dc:creator>Barbara Sourjohn</dc:creator>
  <cp:lastModifiedBy>Barbara Sourjohn</cp:lastModifiedBy>
  <cp:revision>25</cp:revision>
  <cp:lastPrinted>2023-05-22T20:58:44Z</cp:lastPrinted>
  <dcterms:created xsi:type="dcterms:W3CDTF">2022-04-09T17:59:04Z</dcterms:created>
  <dcterms:modified xsi:type="dcterms:W3CDTF">2024-05-07T17:36:39Z</dcterms:modified>
</cp:coreProperties>
</file>